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8" r:id="rId3"/>
    <p:sldId id="307" r:id="rId4"/>
    <p:sldId id="309" r:id="rId5"/>
    <p:sldId id="316" r:id="rId6"/>
    <p:sldId id="317" r:id="rId7"/>
    <p:sldId id="296" r:id="rId8"/>
    <p:sldId id="300" r:id="rId9"/>
    <p:sldId id="263" r:id="rId10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FA0"/>
    <a:srgbClr val="0A88D3"/>
    <a:srgbClr val="4472C4"/>
    <a:srgbClr val="019DE6"/>
    <a:srgbClr val="ACBA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2" autoAdjust="0"/>
    <p:restoredTop sz="94881" autoAdjust="0"/>
  </p:normalViewPr>
  <p:slideViewPr>
    <p:cSldViewPr snapToGrid="0" showGuides="1">
      <p:cViewPr varScale="1">
        <p:scale>
          <a:sx n="88" d="100"/>
          <a:sy n="88" d="100"/>
        </p:scale>
        <p:origin x="84" y="402"/>
      </p:cViewPr>
      <p:guideLst>
        <p:guide orient="horz" pos="2140"/>
        <p:guide pos="38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/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-1" fmla="*/ 0 w 10000"/>
              <a:gd name="connsiteY0-2" fmla="*/ 1000 h 10000"/>
              <a:gd name="connsiteX1-3" fmla="*/ 2500 w 10000"/>
              <a:gd name="connsiteY1-4" fmla="*/ 2000 h 10000"/>
              <a:gd name="connsiteX2-5" fmla="*/ 5000 w 10000"/>
              <a:gd name="connsiteY2-6" fmla="*/ 1000 h 10000"/>
              <a:gd name="connsiteX3-7" fmla="*/ 7500 w 10000"/>
              <a:gd name="connsiteY3-8" fmla="*/ 0 h 10000"/>
              <a:gd name="connsiteX4-9" fmla="*/ 10000 w 10000"/>
              <a:gd name="connsiteY4-10" fmla="*/ 1000 h 10000"/>
              <a:gd name="connsiteX5-11" fmla="*/ 10000 w 10000"/>
              <a:gd name="connsiteY5-12" fmla="*/ 9000 h 10000"/>
              <a:gd name="connsiteX6-13" fmla="*/ 7500 w 10000"/>
              <a:gd name="connsiteY6-14" fmla="*/ 8000 h 10000"/>
              <a:gd name="connsiteX7-15" fmla="*/ 5000 w 10000"/>
              <a:gd name="connsiteY7-16" fmla="*/ 9000 h 10000"/>
              <a:gd name="connsiteX8-17" fmla="*/ 2500 w 10000"/>
              <a:gd name="connsiteY8-18" fmla="*/ 10000 h 10000"/>
              <a:gd name="connsiteX9-19" fmla="*/ 0 w 10000"/>
              <a:gd name="connsiteY9-20" fmla="*/ 9000 h 10000"/>
              <a:gd name="connsiteX10-21" fmla="*/ 0 w 10000"/>
              <a:gd name="connsiteY10-22" fmla="*/ 1000 h 10000"/>
              <a:gd name="connsiteX0-23" fmla="*/ 0 w 10000"/>
              <a:gd name="connsiteY0-24" fmla="*/ 1000 h 10000"/>
              <a:gd name="connsiteX1-25" fmla="*/ 2500 w 10000"/>
              <a:gd name="connsiteY1-26" fmla="*/ 2000 h 10000"/>
              <a:gd name="connsiteX2-27" fmla="*/ 5000 w 10000"/>
              <a:gd name="connsiteY2-28" fmla="*/ 1000 h 10000"/>
              <a:gd name="connsiteX3-29" fmla="*/ 7500 w 10000"/>
              <a:gd name="connsiteY3-30" fmla="*/ 0 h 10000"/>
              <a:gd name="connsiteX4-31" fmla="*/ 10000 w 10000"/>
              <a:gd name="connsiteY4-32" fmla="*/ 1000 h 10000"/>
              <a:gd name="connsiteX5-33" fmla="*/ 10000 w 10000"/>
              <a:gd name="connsiteY5-34" fmla="*/ 9000 h 10000"/>
              <a:gd name="connsiteX6-35" fmla="*/ 7500 w 10000"/>
              <a:gd name="connsiteY6-36" fmla="*/ 8000 h 10000"/>
              <a:gd name="connsiteX7-37" fmla="*/ 5000 w 10000"/>
              <a:gd name="connsiteY7-38" fmla="*/ 9000 h 10000"/>
              <a:gd name="connsiteX8-39" fmla="*/ 2500 w 10000"/>
              <a:gd name="connsiteY8-40" fmla="*/ 10000 h 10000"/>
              <a:gd name="connsiteX9-41" fmla="*/ 0 w 10000"/>
              <a:gd name="connsiteY9-42" fmla="*/ 9000 h 10000"/>
              <a:gd name="connsiteX10-43" fmla="*/ 0 w 10000"/>
              <a:gd name="connsiteY10-44" fmla="*/ 1000 h 10000"/>
              <a:gd name="connsiteX0-45" fmla="*/ 0 w 10000"/>
              <a:gd name="connsiteY0-46" fmla="*/ 1000 h 10000"/>
              <a:gd name="connsiteX1-47" fmla="*/ 2500 w 10000"/>
              <a:gd name="connsiteY1-48" fmla="*/ 2000 h 10000"/>
              <a:gd name="connsiteX2-49" fmla="*/ 5000 w 10000"/>
              <a:gd name="connsiteY2-50" fmla="*/ 1000 h 10000"/>
              <a:gd name="connsiteX3-51" fmla="*/ 7500 w 10000"/>
              <a:gd name="connsiteY3-52" fmla="*/ 0 h 10000"/>
              <a:gd name="connsiteX4-53" fmla="*/ 10000 w 10000"/>
              <a:gd name="connsiteY4-54" fmla="*/ 1000 h 10000"/>
              <a:gd name="connsiteX5-55" fmla="*/ 10000 w 10000"/>
              <a:gd name="connsiteY5-56" fmla="*/ 9000 h 10000"/>
              <a:gd name="connsiteX6-57" fmla="*/ 7500 w 10000"/>
              <a:gd name="connsiteY6-58" fmla="*/ 8000 h 10000"/>
              <a:gd name="connsiteX7-59" fmla="*/ 5000 w 10000"/>
              <a:gd name="connsiteY7-60" fmla="*/ 9000 h 10000"/>
              <a:gd name="connsiteX8-61" fmla="*/ 2500 w 10000"/>
              <a:gd name="connsiteY8-62" fmla="*/ 10000 h 10000"/>
              <a:gd name="connsiteX9-63" fmla="*/ 0 w 10000"/>
              <a:gd name="connsiteY9-64" fmla="*/ 9000 h 10000"/>
              <a:gd name="connsiteX10-65" fmla="*/ 0 w 10000"/>
              <a:gd name="connsiteY10-66" fmla="*/ 1000 h 10000"/>
              <a:gd name="connsiteX0-67" fmla="*/ 0 w 10000"/>
              <a:gd name="connsiteY0-68" fmla="*/ 1000 h 9631"/>
              <a:gd name="connsiteX1-69" fmla="*/ 2500 w 10000"/>
              <a:gd name="connsiteY1-70" fmla="*/ 2000 h 9631"/>
              <a:gd name="connsiteX2-71" fmla="*/ 5000 w 10000"/>
              <a:gd name="connsiteY2-72" fmla="*/ 1000 h 9631"/>
              <a:gd name="connsiteX3-73" fmla="*/ 7500 w 10000"/>
              <a:gd name="connsiteY3-74" fmla="*/ 0 h 9631"/>
              <a:gd name="connsiteX4-75" fmla="*/ 10000 w 10000"/>
              <a:gd name="connsiteY4-76" fmla="*/ 1000 h 9631"/>
              <a:gd name="connsiteX5-77" fmla="*/ 10000 w 10000"/>
              <a:gd name="connsiteY5-78" fmla="*/ 9000 h 9631"/>
              <a:gd name="connsiteX6-79" fmla="*/ 7500 w 10000"/>
              <a:gd name="connsiteY6-80" fmla="*/ 8000 h 9631"/>
              <a:gd name="connsiteX7-81" fmla="*/ 5000 w 10000"/>
              <a:gd name="connsiteY7-82" fmla="*/ 9000 h 9631"/>
              <a:gd name="connsiteX8-83" fmla="*/ 0 w 10000"/>
              <a:gd name="connsiteY8-84" fmla="*/ 9000 h 9631"/>
              <a:gd name="connsiteX9-85" fmla="*/ 0 w 10000"/>
              <a:gd name="connsiteY9-86" fmla="*/ 1000 h 9631"/>
              <a:gd name="connsiteX0-87" fmla="*/ 0 w 10000"/>
              <a:gd name="connsiteY0-88" fmla="*/ 1038 h 9703"/>
              <a:gd name="connsiteX1-89" fmla="*/ 2500 w 10000"/>
              <a:gd name="connsiteY1-90" fmla="*/ 2077 h 9703"/>
              <a:gd name="connsiteX2-91" fmla="*/ 5000 w 10000"/>
              <a:gd name="connsiteY2-92" fmla="*/ 1038 h 9703"/>
              <a:gd name="connsiteX3-93" fmla="*/ 7500 w 10000"/>
              <a:gd name="connsiteY3-94" fmla="*/ 0 h 9703"/>
              <a:gd name="connsiteX4-95" fmla="*/ 10000 w 10000"/>
              <a:gd name="connsiteY4-96" fmla="*/ 1038 h 9703"/>
              <a:gd name="connsiteX5-97" fmla="*/ 10000 w 10000"/>
              <a:gd name="connsiteY5-98" fmla="*/ 9345 h 9703"/>
              <a:gd name="connsiteX6-99" fmla="*/ 7500 w 10000"/>
              <a:gd name="connsiteY6-100" fmla="*/ 8307 h 9703"/>
              <a:gd name="connsiteX7-101" fmla="*/ 0 w 10000"/>
              <a:gd name="connsiteY7-102" fmla="*/ 9345 h 9703"/>
              <a:gd name="connsiteX8-103" fmla="*/ 0 w 10000"/>
              <a:gd name="connsiteY8-104" fmla="*/ 1038 h 9703"/>
              <a:gd name="connsiteX0-105" fmla="*/ 0 w 10000"/>
              <a:gd name="connsiteY0-106" fmla="*/ 1070 h 10701"/>
              <a:gd name="connsiteX1-107" fmla="*/ 2500 w 10000"/>
              <a:gd name="connsiteY1-108" fmla="*/ 2141 h 10701"/>
              <a:gd name="connsiteX2-109" fmla="*/ 5000 w 10000"/>
              <a:gd name="connsiteY2-110" fmla="*/ 1070 h 10701"/>
              <a:gd name="connsiteX3-111" fmla="*/ 7500 w 10000"/>
              <a:gd name="connsiteY3-112" fmla="*/ 0 h 10701"/>
              <a:gd name="connsiteX4-113" fmla="*/ 10000 w 10000"/>
              <a:gd name="connsiteY4-114" fmla="*/ 1070 h 10701"/>
              <a:gd name="connsiteX5-115" fmla="*/ 10000 w 10000"/>
              <a:gd name="connsiteY5-116" fmla="*/ 9631 h 10701"/>
              <a:gd name="connsiteX6-117" fmla="*/ 0 w 10000"/>
              <a:gd name="connsiteY6-118" fmla="*/ 9631 h 10701"/>
              <a:gd name="connsiteX7-119" fmla="*/ 0 w 10000"/>
              <a:gd name="connsiteY7-120" fmla="*/ 1070 h 10701"/>
              <a:gd name="connsiteX0-121" fmla="*/ 0 w 10000"/>
              <a:gd name="connsiteY0-122" fmla="*/ 1070 h 11003"/>
              <a:gd name="connsiteX1-123" fmla="*/ 2500 w 10000"/>
              <a:gd name="connsiteY1-124" fmla="*/ 2141 h 11003"/>
              <a:gd name="connsiteX2-125" fmla="*/ 5000 w 10000"/>
              <a:gd name="connsiteY2-126" fmla="*/ 1070 h 11003"/>
              <a:gd name="connsiteX3-127" fmla="*/ 7500 w 10000"/>
              <a:gd name="connsiteY3-128" fmla="*/ 0 h 11003"/>
              <a:gd name="connsiteX4-129" fmla="*/ 10000 w 10000"/>
              <a:gd name="connsiteY4-130" fmla="*/ 1070 h 11003"/>
              <a:gd name="connsiteX5-131" fmla="*/ 10000 w 10000"/>
              <a:gd name="connsiteY5-132" fmla="*/ 9631 h 11003"/>
              <a:gd name="connsiteX6-133" fmla="*/ 0 w 10000"/>
              <a:gd name="connsiteY6-134" fmla="*/ 9631 h 11003"/>
              <a:gd name="connsiteX7-135" fmla="*/ 0 w 10000"/>
              <a:gd name="connsiteY7-136" fmla="*/ 1070 h 11003"/>
              <a:gd name="connsiteX0-137" fmla="*/ 0 w 10000"/>
              <a:gd name="connsiteY0-138" fmla="*/ 1070 h 10260"/>
              <a:gd name="connsiteX1-139" fmla="*/ 2500 w 10000"/>
              <a:gd name="connsiteY1-140" fmla="*/ 2141 h 10260"/>
              <a:gd name="connsiteX2-141" fmla="*/ 5000 w 10000"/>
              <a:gd name="connsiteY2-142" fmla="*/ 1070 h 10260"/>
              <a:gd name="connsiteX3-143" fmla="*/ 7500 w 10000"/>
              <a:gd name="connsiteY3-144" fmla="*/ 0 h 10260"/>
              <a:gd name="connsiteX4-145" fmla="*/ 10000 w 10000"/>
              <a:gd name="connsiteY4-146" fmla="*/ 1070 h 10260"/>
              <a:gd name="connsiteX5-147" fmla="*/ 10000 w 10000"/>
              <a:gd name="connsiteY5-148" fmla="*/ 9631 h 10260"/>
              <a:gd name="connsiteX6-149" fmla="*/ 0 w 10000"/>
              <a:gd name="connsiteY6-150" fmla="*/ 9631 h 10260"/>
              <a:gd name="connsiteX7-151" fmla="*/ 0 w 10000"/>
              <a:gd name="connsiteY7-152" fmla="*/ 1070 h 10260"/>
              <a:gd name="connsiteX0-153" fmla="*/ 0 w 10000"/>
              <a:gd name="connsiteY0-154" fmla="*/ 1070 h 9697"/>
              <a:gd name="connsiteX1-155" fmla="*/ 2500 w 10000"/>
              <a:gd name="connsiteY1-156" fmla="*/ 2141 h 9697"/>
              <a:gd name="connsiteX2-157" fmla="*/ 5000 w 10000"/>
              <a:gd name="connsiteY2-158" fmla="*/ 1070 h 9697"/>
              <a:gd name="connsiteX3-159" fmla="*/ 7500 w 10000"/>
              <a:gd name="connsiteY3-160" fmla="*/ 0 h 9697"/>
              <a:gd name="connsiteX4-161" fmla="*/ 10000 w 10000"/>
              <a:gd name="connsiteY4-162" fmla="*/ 1070 h 9697"/>
              <a:gd name="connsiteX5-163" fmla="*/ 10000 w 10000"/>
              <a:gd name="connsiteY5-164" fmla="*/ 9631 h 9697"/>
              <a:gd name="connsiteX6-165" fmla="*/ 0 w 10000"/>
              <a:gd name="connsiteY6-166" fmla="*/ 9631 h 9697"/>
              <a:gd name="connsiteX7-167" fmla="*/ 0 w 10000"/>
              <a:gd name="connsiteY7-168" fmla="*/ 1070 h 9697"/>
              <a:gd name="connsiteX0-169" fmla="*/ 0 w 10000"/>
              <a:gd name="connsiteY0-170" fmla="*/ 1103 h 9935"/>
              <a:gd name="connsiteX1-171" fmla="*/ 2500 w 10000"/>
              <a:gd name="connsiteY1-172" fmla="*/ 2208 h 9935"/>
              <a:gd name="connsiteX2-173" fmla="*/ 5000 w 10000"/>
              <a:gd name="connsiteY2-174" fmla="*/ 1103 h 9935"/>
              <a:gd name="connsiteX3-175" fmla="*/ 7500 w 10000"/>
              <a:gd name="connsiteY3-176" fmla="*/ 0 h 9935"/>
              <a:gd name="connsiteX4-177" fmla="*/ 10000 w 10000"/>
              <a:gd name="connsiteY4-178" fmla="*/ 1103 h 9935"/>
              <a:gd name="connsiteX5-179" fmla="*/ 10000 w 10000"/>
              <a:gd name="connsiteY5-180" fmla="*/ 9932 h 9935"/>
              <a:gd name="connsiteX6-181" fmla="*/ 0 w 10000"/>
              <a:gd name="connsiteY6-182" fmla="*/ 9932 h 9935"/>
              <a:gd name="connsiteX7-183" fmla="*/ 0 w 10000"/>
              <a:gd name="connsiteY7-184" fmla="*/ 1103 h 9935"/>
              <a:gd name="connsiteX0-185" fmla="*/ 9 w 10009"/>
              <a:gd name="connsiteY0-186" fmla="*/ 1110 h 11134"/>
              <a:gd name="connsiteX1-187" fmla="*/ 2509 w 10009"/>
              <a:gd name="connsiteY1-188" fmla="*/ 2222 h 11134"/>
              <a:gd name="connsiteX2-189" fmla="*/ 5009 w 10009"/>
              <a:gd name="connsiteY2-190" fmla="*/ 1110 h 11134"/>
              <a:gd name="connsiteX3-191" fmla="*/ 7509 w 10009"/>
              <a:gd name="connsiteY3-192" fmla="*/ 0 h 11134"/>
              <a:gd name="connsiteX4-193" fmla="*/ 10009 w 10009"/>
              <a:gd name="connsiteY4-194" fmla="*/ 1110 h 11134"/>
              <a:gd name="connsiteX5-195" fmla="*/ 10009 w 10009"/>
              <a:gd name="connsiteY5-196" fmla="*/ 9997 h 11134"/>
              <a:gd name="connsiteX6-197" fmla="*/ 0 w 10009"/>
              <a:gd name="connsiteY6-198" fmla="*/ 11134 h 11134"/>
              <a:gd name="connsiteX7-199" fmla="*/ 9 w 10009"/>
              <a:gd name="connsiteY7-200" fmla="*/ 1110 h 11134"/>
              <a:gd name="connsiteX0-201" fmla="*/ 9 w 10009"/>
              <a:gd name="connsiteY0-202" fmla="*/ 1110 h 11136"/>
              <a:gd name="connsiteX1-203" fmla="*/ 2509 w 10009"/>
              <a:gd name="connsiteY1-204" fmla="*/ 2222 h 11136"/>
              <a:gd name="connsiteX2-205" fmla="*/ 5009 w 10009"/>
              <a:gd name="connsiteY2-206" fmla="*/ 1110 h 11136"/>
              <a:gd name="connsiteX3-207" fmla="*/ 7509 w 10009"/>
              <a:gd name="connsiteY3-208" fmla="*/ 0 h 11136"/>
              <a:gd name="connsiteX4-209" fmla="*/ 10009 w 10009"/>
              <a:gd name="connsiteY4-210" fmla="*/ 1110 h 11136"/>
              <a:gd name="connsiteX5-211" fmla="*/ 10009 w 10009"/>
              <a:gd name="connsiteY5-212" fmla="*/ 11109 h 11136"/>
              <a:gd name="connsiteX6-213" fmla="*/ 0 w 10009"/>
              <a:gd name="connsiteY6-214" fmla="*/ 11134 h 11136"/>
              <a:gd name="connsiteX7-215" fmla="*/ 9 w 10009"/>
              <a:gd name="connsiteY7-216" fmla="*/ 1110 h 11136"/>
              <a:gd name="connsiteX0-217" fmla="*/ 9 w 10009"/>
              <a:gd name="connsiteY0-218" fmla="*/ 1110 h 11136"/>
              <a:gd name="connsiteX1-219" fmla="*/ 2509 w 10009"/>
              <a:gd name="connsiteY1-220" fmla="*/ 2222 h 11136"/>
              <a:gd name="connsiteX2-221" fmla="*/ 5009 w 10009"/>
              <a:gd name="connsiteY2-222" fmla="*/ 1110 h 11136"/>
              <a:gd name="connsiteX3-223" fmla="*/ 7509 w 10009"/>
              <a:gd name="connsiteY3-224" fmla="*/ 0 h 11136"/>
              <a:gd name="connsiteX4-225" fmla="*/ 10009 w 10009"/>
              <a:gd name="connsiteY4-226" fmla="*/ 1110 h 11136"/>
              <a:gd name="connsiteX5-227" fmla="*/ 10009 w 10009"/>
              <a:gd name="connsiteY5-228" fmla="*/ 11109 h 11136"/>
              <a:gd name="connsiteX6-229" fmla="*/ 0 w 10009"/>
              <a:gd name="connsiteY6-230" fmla="*/ 11134 h 11136"/>
              <a:gd name="connsiteX7-231" fmla="*/ 9 w 10009"/>
              <a:gd name="connsiteY7-232" fmla="*/ 1110 h 11136"/>
              <a:gd name="connsiteX0-233" fmla="*/ 9 w 10009"/>
              <a:gd name="connsiteY0-234" fmla="*/ 1110 h 11136"/>
              <a:gd name="connsiteX1-235" fmla="*/ 2215 w 10009"/>
              <a:gd name="connsiteY1-236" fmla="*/ 2348 h 11136"/>
              <a:gd name="connsiteX2-237" fmla="*/ 5009 w 10009"/>
              <a:gd name="connsiteY2-238" fmla="*/ 1110 h 11136"/>
              <a:gd name="connsiteX3-239" fmla="*/ 7509 w 10009"/>
              <a:gd name="connsiteY3-240" fmla="*/ 0 h 11136"/>
              <a:gd name="connsiteX4-241" fmla="*/ 10009 w 10009"/>
              <a:gd name="connsiteY4-242" fmla="*/ 1110 h 11136"/>
              <a:gd name="connsiteX5-243" fmla="*/ 10009 w 10009"/>
              <a:gd name="connsiteY5-244" fmla="*/ 11109 h 11136"/>
              <a:gd name="connsiteX6-245" fmla="*/ 0 w 10009"/>
              <a:gd name="connsiteY6-246" fmla="*/ 11134 h 11136"/>
              <a:gd name="connsiteX7-247" fmla="*/ 9 w 10009"/>
              <a:gd name="connsiteY7-248" fmla="*/ 1110 h 11136"/>
              <a:gd name="connsiteX0-249" fmla="*/ 9 w 10009"/>
              <a:gd name="connsiteY0-250" fmla="*/ 1110 h 11136"/>
              <a:gd name="connsiteX1-251" fmla="*/ 2215 w 10009"/>
              <a:gd name="connsiteY1-252" fmla="*/ 2348 h 11136"/>
              <a:gd name="connsiteX2-253" fmla="*/ 5009 w 10009"/>
              <a:gd name="connsiteY2-254" fmla="*/ 1110 h 11136"/>
              <a:gd name="connsiteX3-255" fmla="*/ 7509 w 10009"/>
              <a:gd name="connsiteY3-256" fmla="*/ 0 h 11136"/>
              <a:gd name="connsiteX4-257" fmla="*/ 10009 w 10009"/>
              <a:gd name="connsiteY4-258" fmla="*/ 1110 h 11136"/>
              <a:gd name="connsiteX5-259" fmla="*/ 10009 w 10009"/>
              <a:gd name="connsiteY5-260" fmla="*/ 11109 h 11136"/>
              <a:gd name="connsiteX6-261" fmla="*/ 0 w 10009"/>
              <a:gd name="connsiteY6-262" fmla="*/ 11134 h 11136"/>
              <a:gd name="connsiteX7-263" fmla="*/ 9 w 10009"/>
              <a:gd name="connsiteY7-264" fmla="*/ 1110 h 11136"/>
              <a:gd name="connsiteX0-265" fmla="*/ 9 w 10009"/>
              <a:gd name="connsiteY0-266" fmla="*/ 1110 h 11136"/>
              <a:gd name="connsiteX1-267" fmla="*/ 2215 w 10009"/>
              <a:gd name="connsiteY1-268" fmla="*/ 2348 h 11136"/>
              <a:gd name="connsiteX2-269" fmla="*/ 5009 w 10009"/>
              <a:gd name="connsiteY2-270" fmla="*/ 1110 h 11136"/>
              <a:gd name="connsiteX3-271" fmla="*/ 7594 w 10009"/>
              <a:gd name="connsiteY3-272" fmla="*/ 0 h 11136"/>
              <a:gd name="connsiteX4-273" fmla="*/ 10009 w 10009"/>
              <a:gd name="connsiteY4-274" fmla="*/ 1110 h 11136"/>
              <a:gd name="connsiteX5-275" fmla="*/ 10009 w 10009"/>
              <a:gd name="connsiteY5-276" fmla="*/ 11109 h 11136"/>
              <a:gd name="connsiteX6-277" fmla="*/ 0 w 10009"/>
              <a:gd name="connsiteY6-278" fmla="*/ 11134 h 11136"/>
              <a:gd name="connsiteX7-279" fmla="*/ 9 w 10009"/>
              <a:gd name="connsiteY7-280" fmla="*/ 1110 h 11136"/>
              <a:gd name="connsiteX0-281" fmla="*/ 9 w 10009"/>
              <a:gd name="connsiteY0-282" fmla="*/ 1110 h 11136"/>
              <a:gd name="connsiteX1-283" fmla="*/ 2215 w 10009"/>
              <a:gd name="connsiteY1-284" fmla="*/ 2348 h 11136"/>
              <a:gd name="connsiteX2-285" fmla="*/ 7594 w 10009"/>
              <a:gd name="connsiteY2-286" fmla="*/ 0 h 11136"/>
              <a:gd name="connsiteX3-287" fmla="*/ 10009 w 10009"/>
              <a:gd name="connsiteY3-288" fmla="*/ 1110 h 11136"/>
              <a:gd name="connsiteX4-289" fmla="*/ 10009 w 10009"/>
              <a:gd name="connsiteY4-290" fmla="*/ 11109 h 11136"/>
              <a:gd name="connsiteX5-291" fmla="*/ 0 w 10009"/>
              <a:gd name="connsiteY5-292" fmla="*/ 11134 h 11136"/>
              <a:gd name="connsiteX6-293" fmla="*/ 9 w 10009"/>
              <a:gd name="connsiteY6-294" fmla="*/ 1110 h 11136"/>
              <a:gd name="connsiteX0-295" fmla="*/ 9 w 10009"/>
              <a:gd name="connsiteY0-296" fmla="*/ 1110 h 11136"/>
              <a:gd name="connsiteX1-297" fmla="*/ 2215 w 10009"/>
              <a:gd name="connsiteY1-298" fmla="*/ 2348 h 11136"/>
              <a:gd name="connsiteX2-299" fmla="*/ 7594 w 10009"/>
              <a:gd name="connsiteY2-300" fmla="*/ 0 h 11136"/>
              <a:gd name="connsiteX3-301" fmla="*/ 10009 w 10009"/>
              <a:gd name="connsiteY3-302" fmla="*/ 1110 h 11136"/>
              <a:gd name="connsiteX4-303" fmla="*/ 10009 w 10009"/>
              <a:gd name="connsiteY4-304" fmla="*/ 11109 h 11136"/>
              <a:gd name="connsiteX5-305" fmla="*/ 0 w 10009"/>
              <a:gd name="connsiteY5-306" fmla="*/ 11134 h 11136"/>
              <a:gd name="connsiteX6-307" fmla="*/ 9 w 10009"/>
              <a:gd name="connsiteY6-308" fmla="*/ 1110 h 11136"/>
              <a:gd name="connsiteX0-309" fmla="*/ 9 w 10009"/>
              <a:gd name="connsiteY0-310" fmla="*/ 1143 h 11169"/>
              <a:gd name="connsiteX1-311" fmla="*/ 2604 w 10009"/>
              <a:gd name="connsiteY1-312" fmla="*/ 2305 h 11169"/>
              <a:gd name="connsiteX2-313" fmla="*/ 7594 w 10009"/>
              <a:gd name="connsiteY2-314" fmla="*/ 33 h 11169"/>
              <a:gd name="connsiteX3-315" fmla="*/ 10009 w 10009"/>
              <a:gd name="connsiteY3-316" fmla="*/ 1143 h 11169"/>
              <a:gd name="connsiteX4-317" fmla="*/ 10009 w 10009"/>
              <a:gd name="connsiteY4-318" fmla="*/ 11142 h 11169"/>
              <a:gd name="connsiteX5-319" fmla="*/ 0 w 10009"/>
              <a:gd name="connsiteY5-320" fmla="*/ 11167 h 11169"/>
              <a:gd name="connsiteX6-321" fmla="*/ 9 w 10009"/>
              <a:gd name="connsiteY6-322" fmla="*/ 1143 h 11169"/>
              <a:gd name="connsiteX0-323" fmla="*/ 9 w 10009"/>
              <a:gd name="connsiteY0-324" fmla="*/ 1111 h 11137"/>
              <a:gd name="connsiteX1-325" fmla="*/ 2604 w 10009"/>
              <a:gd name="connsiteY1-326" fmla="*/ 2273 h 11137"/>
              <a:gd name="connsiteX2-327" fmla="*/ 7594 w 10009"/>
              <a:gd name="connsiteY2-328" fmla="*/ 1 h 11137"/>
              <a:gd name="connsiteX3-329" fmla="*/ 10009 w 10009"/>
              <a:gd name="connsiteY3-330" fmla="*/ 1111 h 11137"/>
              <a:gd name="connsiteX4-331" fmla="*/ 10009 w 10009"/>
              <a:gd name="connsiteY4-332" fmla="*/ 11110 h 11137"/>
              <a:gd name="connsiteX5-333" fmla="*/ 0 w 10009"/>
              <a:gd name="connsiteY5-334" fmla="*/ 11135 h 11137"/>
              <a:gd name="connsiteX6-335" fmla="*/ 9 w 10009"/>
              <a:gd name="connsiteY6-336" fmla="*/ 1111 h 11137"/>
              <a:gd name="connsiteX0-337" fmla="*/ 9 w 10009"/>
              <a:gd name="connsiteY0-338" fmla="*/ 1186 h 11212"/>
              <a:gd name="connsiteX1-339" fmla="*/ 2604 w 10009"/>
              <a:gd name="connsiteY1-340" fmla="*/ 2348 h 11212"/>
              <a:gd name="connsiteX2-341" fmla="*/ 7148 w 10009"/>
              <a:gd name="connsiteY2-342" fmla="*/ 0 h 11212"/>
              <a:gd name="connsiteX3-343" fmla="*/ 10009 w 10009"/>
              <a:gd name="connsiteY3-344" fmla="*/ 1186 h 11212"/>
              <a:gd name="connsiteX4-345" fmla="*/ 10009 w 10009"/>
              <a:gd name="connsiteY4-346" fmla="*/ 11185 h 11212"/>
              <a:gd name="connsiteX5-347" fmla="*/ 0 w 10009"/>
              <a:gd name="connsiteY5-348" fmla="*/ 11210 h 11212"/>
              <a:gd name="connsiteX6-349" fmla="*/ 9 w 10009"/>
              <a:gd name="connsiteY6-350" fmla="*/ 1186 h 11212"/>
              <a:gd name="connsiteX0-351" fmla="*/ 9 w 10009"/>
              <a:gd name="connsiteY0-352" fmla="*/ 1388 h 11414"/>
              <a:gd name="connsiteX1-353" fmla="*/ 2604 w 10009"/>
              <a:gd name="connsiteY1-354" fmla="*/ 2550 h 11414"/>
              <a:gd name="connsiteX2-355" fmla="*/ 7072 w 10009"/>
              <a:gd name="connsiteY2-356" fmla="*/ 0 h 11414"/>
              <a:gd name="connsiteX3-357" fmla="*/ 10009 w 10009"/>
              <a:gd name="connsiteY3-358" fmla="*/ 1388 h 11414"/>
              <a:gd name="connsiteX4-359" fmla="*/ 10009 w 10009"/>
              <a:gd name="connsiteY4-360" fmla="*/ 11387 h 11414"/>
              <a:gd name="connsiteX5-361" fmla="*/ 0 w 10009"/>
              <a:gd name="connsiteY5-362" fmla="*/ 11412 h 11414"/>
              <a:gd name="connsiteX6-363" fmla="*/ 9 w 10009"/>
              <a:gd name="connsiteY6-364" fmla="*/ 1388 h 11414"/>
              <a:gd name="connsiteX0-365" fmla="*/ 9 w 10009"/>
              <a:gd name="connsiteY0-366" fmla="*/ 1389 h 11415"/>
              <a:gd name="connsiteX1-367" fmla="*/ 2604 w 10009"/>
              <a:gd name="connsiteY1-368" fmla="*/ 2551 h 11415"/>
              <a:gd name="connsiteX2-369" fmla="*/ 7072 w 10009"/>
              <a:gd name="connsiteY2-370" fmla="*/ 1 h 11415"/>
              <a:gd name="connsiteX3-371" fmla="*/ 10009 w 10009"/>
              <a:gd name="connsiteY3-372" fmla="*/ 1389 h 11415"/>
              <a:gd name="connsiteX4-373" fmla="*/ 10009 w 10009"/>
              <a:gd name="connsiteY4-374" fmla="*/ 11388 h 11415"/>
              <a:gd name="connsiteX5-375" fmla="*/ 0 w 10009"/>
              <a:gd name="connsiteY5-376" fmla="*/ 11413 h 11415"/>
              <a:gd name="connsiteX6-377" fmla="*/ 9 w 10009"/>
              <a:gd name="connsiteY6-378" fmla="*/ 1389 h 11415"/>
              <a:gd name="connsiteX0-379" fmla="*/ 9 w 10009"/>
              <a:gd name="connsiteY0-380" fmla="*/ 1389 h 11415"/>
              <a:gd name="connsiteX1-381" fmla="*/ 2604 w 10009"/>
              <a:gd name="connsiteY1-382" fmla="*/ 2551 h 11415"/>
              <a:gd name="connsiteX2-383" fmla="*/ 7072 w 10009"/>
              <a:gd name="connsiteY2-384" fmla="*/ 1 h 11415"/>
              <a:gd name="connsiteX3-385" fmla="*/ 10009 w 10009"/>
              <a:gd name="connsiteY3-386" fmla="*/ 1389 h 11415"/>
              <a:gd name="connsiteX4-387" fmla="*/ 10009 w 10009"/>
              <a:gd name="connsiteY4-388" fmla="*/ 11388 h 11415"/>
              <a:gd name="connsiteX5-389" fmla="*/ 0 w 10009"/>
              <a:gd name="connsiteY5-390" fmla="*/ 11413 h 11415"/>
              <a:gd name="connsiteX6-391" fmla="*/ 9 w 10009"/>
              <a:gd name="connsiteY6-392" fmla="*/ 1389 h 11415"/>
              <a:gd name="connsiteX0-393" fmla="*/ 9 w 10009"/>
              <a:gd name="connsiteY0-394" fmla="*/ 1339 h 11365"/>
              <a:gd name="connsiteX1-395" fmla="*/ 2604 w 10009"/>
              <a:gd name="connsiteY1-396" fmla="*/ 2501 h 11365"/>
              <a:gd name="connsiteX2-397" fmla="*/ 6607 w 10009"/>
              <a:gd name="connsiteY2-398" fmla="*/ 2 h 11365"/>
              <a:gd name="connsiteX3-399" fmla="*/ 10009 w 10009"/>
              <a:gd name="connsiteY3-400" fmla="*/ 1339 h 11365"/>
              <a:gd name="connsiteX4-401" fmla="*/ 10009 w 10009"/>
              <a:gd name="connsiteY4-402" fmla="*/ 11338 h 11365"/>
              <a:gd name="connsiteX5-403" fmla="*/ 0 w 10009"/>
              <a:gd name="connsiteY5-404" fmla="*/ 11363 h 11365"/>
              <a:gd name="connsiteX6-405" fmla="*/ 9 w 10009"/>
              <a:gd name="connsiteY6-406" fmla="*/ 1339 h 11365"/>
              <a:gd name="connsiteX0-407" fmla="*/ 9 w 10009"/>
              <a:gd name="connsiteY0-408" fmla="*/ 1390 h 11416"/>
              <a:gd name="connsiteX1-409" fmla="*/ 2604 w 10009"/>
              <a:gd name="connsiteY1-410" fmla="*/ 2552 h 11416"/>
              <a:gd name="connsiteX2-411" fmla="*/ 6607 w 10009"/>
              <a:gd name="connsiteY2-412" fmla="*/ 53 h 11416"/>
              <a:gd name="connsiteX3-413" fmla="*/ 10009 w 10009"/>
              <a:gd name="connsiteY3-414" fmla="*/ 1390 h 11416"/>
              <a:gd name="connsiteX4-415" fmla="*/ 10009 w 10009"/>
              <a:gd name="connsiteY4-416" fmla="*/ 11389 h 11416"/>
              <a:gd name="connsiteX5-417" fmla="*/ 0 w 10009"/>
              <a:gd name="connsiteY5-418" fmla="*/ 11414 h 11416"/>
              <a:gd name="connsiteX6-419" fmla="*/ 9 w 10009"/>
              <a:gd name="connsiteY6-420" fmla="*/ 1390 h 11416"/>
              <a:gd name="connsiteX0-421" fmla="*/ 9 w 10009"/>
              <a:gd name="connsiteY0-422" fmla="*/ 3233 h 13259"/>
              <a:gd name="connsiteX1-423" fmla="*/ 2604 w 10009"/>
              <a:gd name="connsiteY1-424" fmla="*/ 4395 h 13259"/>
              <a:gd name="connsiteX2-425" fmla="*/ 6607 w 10009"/>
              <a:gd name="connsiteY2-426" fmla="*/ 1896 h 13259"/>
              <a:gd name="connsiteX3-427" fmla="*/ 10009 w 10009"/>
              <a:gd name="connsiteY3-428" fmla="*/ 377 h 13259"/>
              <a:gd name="connsiteX4-429" fmla="*/ 10009 w 10009"/>
              <a:gd name="connsiteY4-430" fmla="*/ 13232 h 13259"/>
              <a:gd name="connsiteX5-431" fmla="*/ 0 w 10009"/>
              <a:gd name="connsiteY5-432" fmla="*/ 13257 h 13259"/>
              <a:gd name="connsiteX6-433" fmla="*/ 9 w 10009"/>
              <a:gd name="connsiteY6-434" fmla="*/ 3233 h 13259"/>
              <a:gd name="connsiteX0-435" fmla="*/ 9 w 10009"/>
              <a:gd name="connsiteY0-436" fmla="*/ 2856 h 12882"/>
              <a:gd name="connsiteX1-437" fmla="*/ 2604 w 10009"/>
              <a:gd name="connsiteY1-438" fmla="*/ 4018 h 12882"/>
              <a:gd name="connsiteX2-439" fmla="*/ 6607 w 10009"/>
              <a:gd name="connsiteY2-440" fmla="*/ 1519 h 12882"/>
              <a:gd name="connsiteX3-441" fmla="*/ 10009 w 10009"/>
              <a:gd name="connsiteY3-442" fmla="*/ 0 h 12882"/>
              <a:gd name="connsiteX4-443" fmla="*/ 10009 w 10009"/>
              <a:gd name="connsiteY4-444" fmla="*/ 12855 h 12882"/>
              <a:gd name="connsiteX5-445" fmla="*/ 0 w 10009"/>
              <a:gd name="connsiteY5-446" fmla="*/ 12880 h 12882"/>
              <a:gd name="connsiteX6-447" fmla="*/ 9 w 10009"/>
              <a:gd name="connsiteY6-448" fmla="*/ 2856 h 12882"/>
              <a:gd name="connsiteX0-449" fmla="*/ 9 w 10009"/>
              <a:gd name="connsiteY0-450" fmla="*/ 2894 h 12920"/>
              <a:gd name="connsiteX1-451" fmla="*/ 2604 w 10009"/>
              <a:gd name="connsiteY1-452" fmla="*/ 4056 h 12920"/>
              <a:gd name="connsiteX2-453" fmla="*/ 6607 w 10009"/>
              <a:gd name="connsiteY2-454" fmla="*/ 1557 h 12920"/>
              <a:gd name="connsiteX3-455" fmla="*/ 10009 w 10009"/>
              <a:gd name="connsiteY3-456" fmla="*/ 38 h 12920"/>
              <a:gd name="connsiteX4-457" fmla="*/ 10009 w 10009"/>
              <a:gd name="connsiteY4-458" fmla="*/ 12893 h 12920"/>
              <a:gd name="connsiteX5-459" fmla="*/ 0 w 10009"/>
              <a:gd name="connsiteY5-460" fmla="*/ 12918 h 12920"/>
              <a:gd name="connsiteX6-461" fmla="*/ 9 w 10009"/>
              <a:gd name="connsiteY6-462" fmla="*/ 2894 h 12920"/>
              <a:gd name="connsiteX0-463" fmla="*/ 9 w 10009"/>
              <a:gd name="connsiteY0-464" fmla="*/ 2903 h 12929"/>
              <a:gd name="connsiteX1-465" fmla="*/ 2604 w 10009"/>
              <a:gd name="connsiteY1-466" fmla="*/ 4065 h 12929"/>
              <a:gd name="connsiteX2-467" fmla="*/ 6607 w 10009"/>
              <a:gd name="connsiteY2-468" fmla="*/ 1566 h 12929"/>
              <a:gd name="connsiteX3-469" fmla="*/ 10009 w 10009"/>
              <a:gd name="connsiteY3-470" fmla="*/ 47 h 12929"/>
              <a:gd name="connsiteX4-471" fmla="*/ 10009 w 10009"/>
              <a:gd name="connsiteY4-472" fmla="*/ 12902 h 12929"/>
              <a:gd name="connsiteX5-473" fmla="*/ 0 w 10009"/>
              <a:gd name="connsiteY5-474" fmla="*/ 12927 h 12929"/>
              <a:gd name="connsiteX6-475" fmla="*/ 9 w 10009"/>
              <a:gd name="connsiteY6-476" fmla="*/ 2903 h 12929"/>
              <a:gd name="connsiteX0-477" fmla="*/ 9 w 10009"/>
              <a:gd name="connsiteY0-478" fmla="*/ 2903 h 12902"/>
              <a:gd name="connsiteX1-479" fmla="*/ 2604 w 10009"/>
              <a:gd name="connsiteY1-480" fmla="*/ 4065 h 12902"/>
              <a:gd name="connsiteX2-481" fmla="*/ 6607 w 10009"/>
              <a:gd name="connsiteY2-482" fmla="*/ 1566 h 12902"/>
              <a:gd name="connsiteX3-483" fmla="*/ 10009 w 10009"/>
              <a:gd name="connsiteY3-484" fmla="*/ 47 h 12902"/>
              <a:gd name="connsiteX4-485" fmla="*/ 10009 w 10009"/>
              <a:gd name="connsiteY4-486" fmla="*/ 12902 h 12902"/>
              <a:gd name="connsiteX5-487" fmla="*/ 0 w 10009"/>
              <a:gd name="connsiteY5-488" fmla="*/ 9768 h 12902"/>
              <a:gd name="connsiteX6-489" fmla="*/ 9 w 10009"/>
              <a:gd name="connsiteY6-490" fmla="*/ 2903 h 12902"/>
              <a:gd name="connsiteX0-491" fmla="*/ 9 w 10018"/>
              <a:gd name="connsiteY0-492" fmla="*/ 2903 h 9768"/>
              <a:gd name="connsiteX1-493" fmla="*/ 2604 w 10018"/>
              <a:gd name="connsiteY1-494" fmla="*/ 4065 h 9768"/>
              <a:gd name="connsiteX2-495" fmla="*/ 6607 w 10018"/>
              <a:gd name="connsiteY2-496" fmla="*/ 1566 h 9768"/>
              <a:gd name="connsiteX3-497" fmla="*/ 10009 w 10018"/>
              <a:gd name="connsiteY3-498" fmla="*/ 47 h 9768"/>
              <a:gd name="connsiteX4-499" fmla="*/ 10018 w 10018"/>
              <a:gd name="connsiteY4-500" fmla="*/ 9616 h 9768"/>
              <a:gd name="connsiteX5-501" fmla="*/ 0 w 10018"/>
              <a:gd name="connsiteY5-502" fmla="*/ 9768 h 9768"/>
              <a:gd name="connsiteX6-503" fmla="*/ 9 w 10018"/>
              <a:gd name="connsiteY6-504" fmla="*/ 2903 h 9768"/>
              <a:gd name="connsiteX0-505" fmla="*/ 1 w 9992"/>
              <a:gd name="connsiteY0-506" fmla="*/ 2972 h 9949"/>
              <a:gd name="connsiteX1-507" fmla="*/ 2591 w 9992"/>
              <a:gd name="connsiteY1-508" fmla="*/ 4162 h 9949"/>
              <a:gd name="connsiteX2-509" fmla="*/ 6587 w 9992"/>
              <a:gd name="connsiteY2-510" fmla="*/ 1603 h 9949"/>
              <a:gd name="connsiteX3-511" fmla="*/ 9983 w 9992"/>
              <a:gd name="connsiteY3-512" fmla="*/ 48 h 9949"/>
              <a:gd name="connsiteX4-513" fmla="*/ 9992 w 9992"/>
              <a:gd name="connsiteY4-514" fmla="*/ 9844 h 9949"/>
              <a:gd name="connsiteX5-515" fmla="*/ 11 w 9992"/>
              <a:gd name="connsiteY5-516" fmla="*/ 9948 h 9949"/>
              <a:gd name="connsiteX6-517" fmla="*/ 1 w 9992"/>
              <a:gd name="connsiteY6-518" fmla="*/ 2972 h 9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>
              <a:alphaModFix amt="27000"/>
            </a:blip>
            <a:srcRect/>
            <a:stretch>
              <a:fillRect l="-150" t="-55444" r="-150" b="-53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  <a:endParaRPr lang="zh-CN" altLang="en-US" dirty="0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/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  <a:endParaRPr lang="zh-CN" altLang="en-US" sz="5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2" name="等腰三角形 61"/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-1" fmla="*/ 0 w 1600080"/>
              <a:gd name="connsiteY0-2" fmla="*/ 3776548 h 3870277"/>
              <a:gd name="connsiteX1-3" fmla="*/ 0 w 1600080"/>
              <a:gd name="connsiteY1-4" fmla="*/ 0 h 3870277"/>
              <a:gd name="connsiteX2-5" fmla="*/ 1600080 w 1600080"/>
              <a:gd name="connsiteY2-6" fmla="*/ 3870277 h 3870277"/>
              <a:gd name="connsiteX3-7" fmla="*/ 0 w 1600080"/>
              <a:gd name="connsiteY3-8" fmla="*/ 3776548 h 3870277"/>
              <a:gd name="connsiteX0-9" fmla="*/ 16859 w 1616939"/>
              <a:gd name="connsiteY0-10" fmla="*/ 4102057 h 4195786"/>
              <a:gd name="connsiteX1-11" fmla="*/ 0 w 1616939"/>
              <a:gd name="connsiteY1-12" fmla="*/ 0 h 4195786"/>
              <a:gd name="connsiteX2-13" fmla="*/ 1616939 w 1616939"/>
              <a:gd name="connsiteY2-14" fmla="*/ 4195786 h 4195786"/>
              <a:gd name="connsiteX3-15" fmla="*/ 16859 w 1616939"/>
              <a:gd name="connsiteY3-16" fmla="*/ 4102057 h 4195786"/>
              <a:gd name="connsiteX0-17" fmla="*/ 1132 w 1624232"/>
              <a:gd name="connsiteY0-18" fmla="*/ 3683146 h 4195786"/>
              <a:gd name="connsiteX1-19" fmla="*/ 7293 w 1624232"/>
              <a:gd name="connsiteY1-20" fmla="*/ 0 h 4195786"/>
              <a:gd name="connsiteX2-21" fmla="*/ 1624232 w 1624232"/>
              <a:gd name="connsiteY2-22" fmla="*/ 4195786 h 4195786"/>
              <a:gd name="connsiteX3-23" fmla="*/ 1132 w 1624232"/>
              <a:gd name="connsiteY3-24" fmla="*/ 3683146 h 4195786"/>
              <a:gd name="connsiteX0-25" fmla="*/ 1133 w 1566812"/>
              <a:gd name="connsiteY0-26" fmla="*/ 3683146 h 4400602"/>
              <a:gd name="connsiteX1-27" fmla="*/ 7294 w 1566812"/>
              <a:gd name="connsiteY1-28" fmla="*/ 0 h 4400602"/>
              <a:gd name="connsiteX2-29" fmla="*/ 1566812 w 1566812"/>
              <a:gd name="connsiteY2-30" fmla="*/ 4400601 h 4400602"/>
              <a:gd name="connsiteX3-31" fmla="*/ 1133 w 1566812"/>
              <a:gd name="connsiteY3-32" fmla="*/ 3683146 h 4400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7" name="内容占位符 7"/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8153400" cy="44958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 eaLnBrk="1" latinLnBrk="0" hangingPunct="1"/>
            <a:r>
              <a:rPr lang="zh-CN" altLang="en-US" dirty="0"/>
              <a:t>第二级</a:t>
            </a:r>
            <a:endParaRPr lang="zh-CN" altLang="en-US" dirty="0"/>
          </a:p>
          <a:p>
            <a:pPr lvl="2" eaLnBrk="1" latinLnBrk="0" hangingPunct="1"/>
            <a:r>
              <a:rPr lang="zh-CN" altLang="en-US" dirty="0"/>
              <a:t>第三级</a:t>
            </a:r>
            <a:endParaRPr lang="zh-CN" altLang="en-US" dirty="0"/>
          </a:p>
          <a:p>
            <a:pPr lvl="3" eaLnBrk="1" latinLnBrk="0" hangingPunct="1"/>
            <a:r>
              <a:rPr lang="zh-CN" altLang="en-US" dirty="0"/>
              <a:t>第四级</a:t>
            </a:r>
            <a:endParaRPr lang="zh-CN" altLang="en-US" dirty="0"/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pan.hit.edu.cn/l/sF38tx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392" y="2270737"/>
            <a:ext cx="8066108" cy="921434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模式识别与机器学习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 |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实验六</a:t>
            </a:r>
            <a:endParaRPr lang="zh-CN" altLang="en-US" sz="4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70211" y="4785045"/>
            <a:ext cx="5948422" cy="11220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机器学习研究中心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杨宇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24S003088@stu.hit.edu.cn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孙健时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24S103323@stu.hit.edu.cn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2024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年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11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月</a:t>
            </a:r>
            <a:endParaRPr lang="zh-CN" altLang="en-US" sz="1800" b="0" dirty="0"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70211" y="3192171"/>
            <a:ext cx="553218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87392" y="213031"/>
            <a:ext cx="1203632" cy="1011839"/>
          </a:xfrm>
          <a:prstGeom prst="rect">
            <a:avLst/>
          </a:prstGeom>
          <a:blipFill dpi="0" rotWithShape="1">
            <a:blip r:embed="rId1">
              <a:alphaModFix amt="4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7392" y="3277234"/>
            <a:ext cx="5948422" cy="9214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 b="0" dirty="0">
                <a:latin typeface="+mj-ea"/>
                <a:ea typeface="+mj-ea"/>
                <a:cs typeface="+mn-ea"/>
                <a:sym typeface="+mn-lt"/>
              </a:rPr>
              <a:t>LoRA</a:t>
            </a:r>
            <a:r>
              <a:rPr lang="zh-CN" altLang="en-US" sz="2400" b="0" dirty="0">
                <a:latin typeface="+mj-ea"/>
                <a:ea typeface="+mj-ea"/>
                <a:cs typeface="+mn-ea"/>
                <a:sym typeface="+mn-lt"/>
              </a:rPr>
              <a:t>微调</a:t>
            </a:r>
            <a:endParaRPr lang="zh-CN" altLang="en-US" sz="2400" b="0" dirty="0"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六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b="0" dirty="0">
                <a:latin typeface="+mj-ea"/>
                <a:ea typeface="+mj-ea"/>
                <a:cs typeface="+mn-ea"/>
                <a:sym typeface="+mn-lt"/>
              </a:rPr>
              <a:t>模型微调</a:t>
            </a:r>
            <a:endParaRPr lang="zh-CN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5840" y="1492250"/>
            <a:ext cx="9877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Fine-tuning （微调），是指在新数据集上调整预训练模型的权重，从而提高模型在特定领域，或特定任务上的性能。预训练模型（Pre-trained Model），或者说基础模型（Foundation Model），已经可以完成很多任务，比如回答问题、总结数据、编写代码等。但是，并没有一个模型可以解决所有的问题，尤其是行业内的专业问答、关于某个组织自身的信息等，是通用大模型所无法触及的。在这种情况下，就需要使用特定的数据集，对合适的基础模型进行微调，以完成特定的任务、回答特定的问题等。在这种情况下，微调就成了重要的手段。</a:t>
            </a:r>
            <a:endParaRPr lang="zh-CN" altLang="en-US"/>
          </a:p>
        </p:txBody>
      </p:sp>
      <p:pic>
        <p:nvPicPr>
          <p:cNvPr id="11" name="图片 10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3549015"/>
            <a:ext cx="8352790" cy="18516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1780" y="6175375"/>
            <a:ext cx="57086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图片转自：https://zhuanlan.zhihu.com/p/990958034</a:t>
            </a:r>
            <a:endParaRPr lang="zh-CN" altLang="en-US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六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b="0" dirty="0">
                <a:latin typeface="+mj-ea"/>
                <a:ea typeface="+mj-ea"/>
                <a:cs typeface="+mn-ea"/>
                <a:sym typeface="+mn-lt"/>
              </a:rPr>
              <a:t>LoRA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微调</a:t>
            </a:r>
            <a:endParaRPr lang="zh-CN" altLang="en-US" b="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1677035"/>
            <a:ext cx="5323205" cy="26771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70305" y="942340"/>
            <a:ext cx="10081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LoRA 的核心理念是相对于全量微调而言，只训练极少的参数，同时保持全量微调所能达到的性能。更具体地说，在某些特定层中添加了两个低秩矩阵 A 和 B，这些低秩矩阵包含了可训练的参数：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80820" y="4443730"/>
            <a:ext cx="620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这种方法是通过修改线性层中的权重矩阵 ΔW 来实现的：</a:t>
            </a:r>
            <a:endParaRPr lang="zh-CN" altLang="en-US"/>
          </a:p>
        </p:txBody>
      </p:sp>
      <p:pic>
        <p:nvPicPr>
          <p:cNvPr id="13" name="图片 12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0" y="4812030"/>
            <a:ext cx="3369310" cy="4819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480820" y="5377180"/>
            <a:ext cx="92309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其中，W 是原始的权重矩阵，ΔW 是权重的更新或调整。在LoRA中，这个 ΔW 被分解为两个低秩矩阵 A 和 B 的乘积。由于矩阵 A 和 B 的维度与 ΔW 相比要小得多，从而显著减少了可训练参数的数量。这种低秩更新不仅简洁，而且能在保留预训练后基础模型能力的同时，放大了其针对新任务或新数据集所需的特定适应性。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731125" y="4026535"/>
            <a:ext cx="1122045" cy="258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六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b="0" dirty="0">
                <a:latin typeface="+mj-ea"/>
                <a:ea typeface="+mj-ea"/>
                <a:cs typeface="+mn-ea"/>
                <a:sym typeface="+mn-lt"/>
              </a:rPr>
              <a:t>LoRA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微调</a:t>
            </a:r>
            <a:endParaRPr lang="zh-CN" altLang="en-US" b="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340" y="2416810"/>
            <a:ext cx="6631305" cy="2944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00555" y="1313180"/>
            <a:ext cx="8391525" cy="86233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Bef>
                <a:spcPts val="1400"/>
              </a:spcBef>
              <a:spcAft>
                <a:spcPts val="1400"/>
              </a:spcAft>
            </a:pPr>
            <a:r>
              <a:rPr lang="zh-CN" altLang="en-US" sz="1600" b="0"/>
              <a:t>原始的权重矩阵 </a:t>
            </a:r>
            <a:r>
              <a:rPr lang="en-US" altLang="zh-CN" sz="1600" b="0"/>
              <a:t>W </a:t>
            </a:r>
            <a:r>
              <a:rPr lang="zh-CN" altLang="en-US" sz="1600" b="0"/>
              <a:t>作为所有微调版本的”通用“部分，可以有一个</a:t>
            </a:r>
            <a:r>
              <a:rPr lang="en-US" altLang="zh-CN" sz="1600" b="0"/>
              <a:t>central version</a:t>
            </a:r>
            <a:r>
              <a:rPr lang="zh-CN" altLang="en-US" sz="1600" b="0"/>
              <a:t>（中心版本），即可以在所有用户间共享。</a:t>
            </a:r>
            <a:endParaRPr lang="zh-CN" altLang="en-US" sz="1600" b="0"/>
          </a:p>
          <a:p>
            <a:pPr marL="0" indent="0">
              <a:spcBef>
                <a:spcPts val="1400"/>
              </a:spcBef>
              <a:spcAft>
                <a:spcPts val="1400"/>
              </a:spcAft>
            </a:pPr>
            <a:endParaRPr lang="zh-CN" altLang="en-US" sz="1600" b="0"/>
          </a:p>
        </p:txBody>
      </p:sp>
      <p:sp>
        <p:nvSpPr>
          <p:cNvPr id="18" name="矩形 17"/>
          <p:cNvSpPr/>
          <p:nvPr/>
        </p:nvSpPr>
        <p:spPr>
          <a:xfrm>
            <a:off x="7867015" y="4944745"/>
            <a:ext cx="1379855" cy="299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六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b="0" dirty="0">
                <a:latin typeface="+mj-ea"/>
                <a:ea typeface="+mj-ea"/>
                <a:cs typeface="+mn-ea"/>
                <a:sym typeface="+mn-lt"/>
              </a:rPr>
              <a:t>Stable Diffusion Model</a:t>
            </a:r>
            <a:endParaRPr lang="en-US" b="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15" y="2212340"/>
            <a:ext cx="7853045" cy="38982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37615" y="1082040"/>
            <a:ext cx="9469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Stable Diffusion模型是一种支持通过使用提示词来产生新的图像的图像生成模型。它将图片生成的过程看成是去噪的过程。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实验六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实验要求</a:t>
            </a:r>
            <a:endParaRPr lang="zh-CN" altLang="en-US" sz="3200" b="0" dirty="0"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22318" y="1802255"/>
            <a:ext cx="11088304" cy="4521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用</a:t>
            </a:r>
            <a:r>
              <a:rPr 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LoRA</a:t>
            </a:r>
            <a:r>
              <a:rPr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对stable-diffusion模型进行微调</a:t>
            </a:r>
            <a:r>
              <a:rPr 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，可以自行选择特定领域的数据集。（例如：https://huggingface.co/datasets/reach-vb/pokemon-blip-captions）。</a:t>
            </a:r>
            <a:endParaRPr lang="zh-CN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预训练的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stable-diffusion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权重可以在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huggingface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上自行下载（例如https://huggingface.co/benjamin-paine/stable-diffusion-v1-5/tree/main）。</a:t>
            </a:r>
            <a:endParaRPr lang="zh-CN" altLang="en-US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比较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LoRA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微调前后模型在微调数据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prompt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上和其他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prompt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上的效果，以及重新训练整个模型和只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LoRA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微调的模型参数量和训练时间（可以少量数据训练即可）。</a:t>
            </a:r>
            <a:endParaRPr lang="zh-CN" altLang="en-US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尝试其他微调方法，与</a:t>
            </a:r>
            <a:r>
              <a:rPr lang="en-US" altLang="zh-CN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LoRA</a:t>
            </a: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进行比较，例如DreamBooth。</a:t>
            </a:r>
            <a:endParaRPr lang="zh-CN" altLang="en-US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  <a:sym typeface="+mn-ea"/>
              </a:rPr>
              <a:t>报告描述实现过程。</a:t>
            </a:r>
            <a:endParaRPr lang="zh-CN" altLang="en-US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endParaRPr lang="zh-CN" altLang="en-US" sz="24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实验六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提交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1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/>
          <p:cNvSpPr txBox="1"/>
          <p:nvPr/>
        </p:nvSpPr>
        <p:spPr>
          <a:xfrm>
            <a:off x="1235271" y="1320735"/>
            <a:ext cx="9491028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514350" lvl="0" indent="-514350">
              <a:lnSpc>
                <a:spcPct val="120000"/>
              </a:lnSpc>
              <a:buFont typeface="+mj-lt"/>
              <a:buAutoNum type="arabicPeriod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1pPr>
            <a:lvl2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2000" dirty="0"/>
              <a:t>实验报告</a:t>
            </a:r>
            <a:endParaRPr lang="en-US" altLang="zh-CN" sz="2000" dirty="0"/>
          </a:p>
          <a:p>
            <a:pPr lvl="1"/>
            <a:r>
              <a:rPr lang="zh-CN" altLang="en-US" sz="2000" dirty="0"/>
              <a:t>实验环境 </a:t>
            </a:r>
            <a:r>
              <a:rPr lang="en-US" altLang="zh-CN" sz="2000" dirty="0"/>
              <a:t>(CPU/GPU</a:t>
            </a:r>
            <a:r>
              <a:rPr lang="zh-CN" altLang="en-US" sz="2000" dirty="0"/>
              <a:t>、</a:t>
            </a:r>
            <a:r>
              <a:rPr lang="en-US" altLang="zh-CN" sz="2000" dirty="0"/>
              <a:t>resize)</a:t>
            </a:r>
            <a:endParaRPr lang="en-US" altLang="zh-CN" sz="2000" dirty="0"/>
          </a:p>
          <a:p>
            <a:pPr lvl="1"/>
            <a:r>
              <a:rPr lang="zh-CN" altLang="en-US" sz="2000" dirty="0"/>
              <a:t>实验内容（内容充实）</a:t>
            </a:r>
            <a:endParaRPr lang="en-US" altLang="zh-CN" sz="2000" dirty="0"/>
          </a:p>
          <a:p>
            <a:pPr lvl="1"/>
            <a:r>
              <a:rPr lang="zh-CN" altLang="en-US" sz="2000" dirty="0"/>
              <a:t>实验结果与分析</a:t>
            </a:r>
            <a:endParaRPr lang="en-US" altLang="zh-CN" sz="2000" dirty="0"/>
          </a:p>
          <a:p>
            <a:r>
              <a:rPr lang="zh-CN" altLang="en-US" sz="2000" dirty="0"/>
              <a:t>代码 （正确性、规范性、注释、杜绝抄袭）</a:t>
            </a:r>
            <a:endParaRPr lang="en-US" altLang="zh-CN" sz="2000" dirty="0"/>
          </a:p>
          <a:p>
            <a:r>
              <a:rPr lang="zh-CN" altLang="en-US" sz="2000" dirty="0"/>
              <a:t>最佳模型</a:t>
            </a:r>
            <a:endParaRPr lang="en-US" altLang="zh-CN" sz="2000" dirty="0"/>
          </a:p>
          <a:p>
            <a:r>
              <a:rPr lang="zh-CN" altLang="en-US" sz="2000" dirty="0"/>
              <a:t>验收时间：两周</a:t>
            </a:r>
            <a:endParaRPr lang="zh-CN" altLang="en-US" sz="2000" dirty="0"/>
          </a:p>
          <a:p>
            <a:r>
              <a:rPr lang="zh-CN" altLang="en-US" sz="2000" dirty="0"/>
              <a:t>将压缩包提交至</a:t>
            </a:r>
            <a:r>
              <a:rPr lang="en-US" altLang="zh-CN" sz="2000" b="0" i="0" u="none" strike="noStrike" dirty="0">
                <a:solidFill>
                  <a:srgbClr val="157BF8"/>
                </a:solidFill>
                <a:effectLst/>
                <a:latin typeface="Arial" panose="020B0604020202020204" pitchFamily="34" charset="0"/>
                <a:hlinkClick r:id="rId2"/>
              </a:rPr>
              <a:t>prmlhit2024@163.com</a:t>
            </a:r>
            <a:endParaRPr lang="en-US" altLang="zh-CN" sz="2000" b="0" i="0" u="none" strike="noStrike" dirty="0">
              <a:solidFill>
                <a:srgbClr val="157BF8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2000" dirty="0"/>
              <a:t>邮件主题以及压缩包命名：</a:t>
            </a:r>
            <a:r>
              <a:rPr lang="en-US" altLang="zh-CN" sz="2000" dirty="0"/>
              <a:t>[lab6-</a:t>
            </a:r>
            <a:r>
              <a:rPr lang="zh-CN" altLang="en-US" sz="2000" dirty="0"/>
              <a:t>学号</a:t>
            </a:r>
            <a:r>
              <a:rPr lang="en-US" altLang="zh-CN" sz="2000" dirty="0"/>
              <a:t>-</a:t>
            </a:r>
            <a:r>
              <a:rPr lang="zh-CN" altLang="en-US" sz="2000" dirty="0"/>
              <a:t>姓名</a:t>
            </a:r>
            <a:r>
              <a:rPr lang="en-US" altLang="zh-CN" sz="2000" dirty="0"/>
              <a:t>.zip]</a:t>
            </a:r>
            <a:endParaRPr lang="en-US" altLang="zh-CN" sz="2000" dirty="0"/>
          </a:p>
          <a:p>
            <a:r>
              <a:rPr lang="en-US" altLang="zh-CN" sz="2000" dirty="0"/>
              <a:t>实验报告在内容上必须要介绍实验环境（操作系统、CPU/GPU的型号、torch版本）。请重点介绍实验任务过程和实验结果，避免粘贴大段代码。注意，请不要剽窃他人的报告或代码</a:t>
            </a:r>
            <a:r>
              <a:rPr lang="zh-CN" altLang="en-US" sz="2000" dirty="0"/>
              <a:t>（如有发现会影响到实验成绩）</a:t>
            </a:r>
            <a:r>
              <a:rPr lang="en-US" altLang="zh-CN" sz="2000" dirty="0"/>
              <a:t>。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007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谢谢！</a:t>
            </a:r>
            <a:endParaRPr lang="zh-CN" altLang="en-US" sz="6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038688" y="3216886"/>
            <a:ext cx="4497517" cy="3780859"/>
          </a:xfrm>
          <a:prstGeom prst="rect">
            <a:avLst/>
          </a:prstGeom>
          <a:blipFill dpi="0" rotWithShape="1">
            <a:blip r:embed="rId1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620b1d2c-e880-41ed-bbe6-d6915f83f7e0"/>
  <p:tag name="COMMONDATA" val="eyJoZGlkIjoiZWZhYWRlYmE4M2QzN2E2OTBmZmVhM2Y1NDk5YzVkMzEifQ=="/>
  <p:tag name="commondata" val="eyJoZGlkIjoiM2YzYWY0OTM5NjE2N2EyN2MyNzY1M2UyOTgzZGU2ZWM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1643</Words>
  <Application>WPS 演示</Application>
  <PresentationFormat>宽屏</PresentationFormat>
  <Paragraphs>80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Impact</vt:lpstr>
      <vt:lpstr>Times New Roman</vt:lpstr>
      <vt:lpstr>华文仿宋</vt:lpstr>
      <vt:lpstr>仿宋</vt:lpstr>
      <vt:lpstr>Arial Unicode MS</vt:lpstr>
      <vt:lpstr>等线</vt:lpstr>
      <vt:lpstr>Office 主题​​</vt:lpstr>
      <vt:lpstr>模式识别与机器学习 | 实验六</vt:lpstr>
      <vt:lpstr>实验六 | 模型微调</vt:lpstr>
      <vt:lpstr>实验六 | LoRA微调</vt:lpstr>
      <vt:lpstr>实验六 | LoRA微调</vt:lpstr>
      <vt:lpstr>实验六 | Stable Diffusion Model</vt:lpstr>
      <vt:lpstr>实验六 | 实验要求</vt:lpstr>
      <vt:lpstr>实验六 | 提交</vt:lpstr>
      <vt:lpstr>谢谢！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QH</dc:creator>
  <cp:lastModifiedBy>Alan</cp:lastModifiedBy>
  <cp:revision>375</cp:revision>
  <dcterms:created xsi:type="dcterms:W3CDTF">2020-10-10T02:02:00Z</dcterms:created>
  <dcterms:modified xsi:type="dcterms:W3CDTF">2024-11-12T09:34:15Z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89198132BA6D413983EDDFABAEB55455</vt:lpwstr>
  </property>
  <property fmtid="{D5CDD505-2E9C-101B-9397-08002B2CF9AE}" pid="3" name="KSOProductBuildVer">
    <vt:lpwstr>2052-12.1.0.18608</vt:lpwstr>
  </property>
</Properties>
</file>